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3"/>
  </p:notesMasterIdLst>
  <p:sldIdLst>
    <p:sldId id="256" r:id="rId2"/>
  </p:sldIdLst>
  <p:sldSz cx="6858000" cy="9144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2232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7FB9E-A380-44EF-99FC-6E2209101D97}" type="datetimeFigureOut">
              <a:rPr lang="en-GB" smtClean="0"/>
              <a:pPr/>
              <a:t>18/11/2025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1FBCBF-529D-4217-B6E6-FC2D02F0ED2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8B1EB-B0CE-4652-AD63-95D866F64637}" type="datetimeFigureOut">
              <a:rPr lang="en-GB" smtClean="0"/>
              <a:pPr/>
              <a:t>18/11/2025</a:t>
            </a:fld>
            <a:endParaRPr lang="en-GB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E5F-2113-4E4C-A08F-42B47E16E2F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8B1EB-B0CE-4652-AD63-95D866F64637}" type="datetimeFigureOut">
              <a:rPr lang="en-GB" smtClean="0"/>
              <a:pPr/>
              <a:t>18/11/2025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E5F-2113-4E4C-A08F-42B47E16E2F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8B1EB-B0CE-4652-AD63-95D866F64637}" type="datetimeFigureOut">
              <a:rPr lang="en-GB" smtClean="0"/>
              <a:pPr/>
              <a:t>18/11/2025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E5F-2113-4E4C-A08F-42B47E16E2F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8B1EB-B0CE-4652-AD63-95D866F64637}" type="datetimeFigureOut">
              <a:rPr lang="en-GB" smtClean="0"/>
              <a:pPr/>
              <a:t>18/11/2025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E5F-2113-4E4C-A08F-42B47E16E2F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8B1EB-B0CE-4652-AD63-95D866F64637}" type="datetimeFigureOut">
              <a:rPr lang="en-GB" smtClean="0"/>
              <a:pPr/>
              <a:t>18/11/2025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E5F-2113-4E4C-A08F-42B47E16E2F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8B1EB-B0CE-4652-AD63-95D866F64637}" type="datetimeFigureOut">
              <a:rPr lang="en-GB" smtClean="0"/>
              <a:pPr/>
              <a:t>18/11/2025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E5F-2113-4E4C-A08F-42B47E16E2F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8B1EB-B0CE-4652-AD63-95D866F64637}" type="datetimeFigureOut">
              <a:rPr lang="en-GB" smtClean="0"/>
              <a:pPr/>
              <a:t>18/11/2025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E5F-2113-4E4C-A08F-42B47E16E2F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8B1EB-B0CE-4652-AD63-95D866F64637}" type="datetimeFigureOut">
              <a:rPr lang="en-GB" smtClean="0"/>
              <a:pPr/>
              <a:t>18/11/2025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E5F-2113-4E4C-A08F-42B47E16E2F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8B1EB-B0CE-4652-AD63-95D866F64637}" type="datetimeFigureOut">
              <a:rPr lang="en-GB" smtClean="0"/>
              <a:pPr/>
              <a:t>18/11/2025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E5F-2113-4E4C-A08F-42B47E16E2F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8B1EB-B0CE-4652-AD63-95D866F64637}" type="datetimeFigureOut">
              <a:rPr lang="en-GB" smtClean="0"/>
              <a:pPr/>
              <a:t>18/11/2025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19E5F-2113-4E4C-A08F-42B47E16E2F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8B1EB-B0CE-4652-AD63-95D866F64637}" type="datetimeFigureOut">
              <a:rPr lang="en-GB" smtClean="0"/>
              <a:pPr/>
              <a:t>18/11/2025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7EB19E5F-2113-4E4C-A08F-42B47E16E2F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D88B1EB-B0CE-4652-AD63-95D866F64637}" type="datetimeFigureOut">
              <a:rPr lang="en-GB" smtClean="0"/>
              <a:pPr/>
              <a:t>18/11/2025</a:t>
            </a:fld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B19E5F-2113-4E4C-A08F-42B47E16E2FE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QR strok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2656" y="2915817"/>
            <a:ext cx="936000" cy="93608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32570" y="241170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 Stroke</a:t>
            </a:r>
          </a:p>
        </p:txBody>
      </p:sp>
      <p:pic>
        <p:nvPicPr>
          <p:cNvPr id="17" name="Picture 16" descr="QR TI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72816" y="2915816"/>
            <a:ext cx="936000" cy="9360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916790" y="2411700"/>
            <a:ext cx="775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TIA</a:t>
            </a:r>
          </a:p>
        </p:txBody>
      </p:sp>
      <p:pic>
        <p:nvPicPr>
          <p:cNvPr id="19" name="Picture 18" descr="QR ICH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12970" y="2915770"/>
            <a:ext cx="936000" cy="93600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924930" y="2267680"/>
            <a:ext cx="1517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Haemorrhagic </a:t>
            </a:r>
          </a:p>
          <a:p>
            <a:pPr algn="ctr"/>
            <a:r>
              <a:rPr lang="en-GB" dirty="0">
                <a:latin typeface="+mj-lt"/>
              </a:rPr>
              <a:t>Stroke </a:t>
            </a:r>
          </a:p>
        </p:txBody>
      </p:sp>
      <p:pic>
        <p:nvPicPr>
          <p:cNvPr id="21" name="Picture 20" descr="QR carer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53170" y="5076070"/>
            <a:ext cx="936000" cy="93613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293120" y="4427980"/>
            <a:ext cx="1656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Carer’s guide to        </a:t>
            </a:r>
          </a:p>
          <a:p>
            <a:r>
              <a:rPr lang="en-GB" dirty="0">
                <a:latin typeface="+mj-lt"/>
              </a:rPr>
              <a:t>        stroke</a:t>
            </a:r>
          </a:p>
        </p:txBody>
      </p:sp>
      <p:pic>
        <p:nvPicPr>
          <p:cNvPr id="23" name="Picture 22" descr="QR swallowing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72770" y="7236371"/>
            <a:ext cx="936000" cy="936129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1628750" y="6588280"/>
            <a:ext cx="1296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+mj-lt"/>
              </a:rPr>
              <a:t>Swallowing difficulties </a:t>
            </a:r>
          </a:p>
        </p:txBody>
      </p:sp>
      <p:pic>
        <p:nvPicPr>
          <p:cNvPr id="25" name="Picture 24" descr="QR post stroke pain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212970" y="7236370"/>
            <a:ext cx="936000" cy="93600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068950" y="6588280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Post stroke </a:t>
            </a:r>
          </a:p>
          <a:p>
            <a:r>
              <a:rPr lang="en-GB" dirty="0">
                <a:latin typeface="+mj-lt"/>
              </a:rPr>
              <a:t>     pain </a:t>
            </a:r>
          </a:p>
        </p:txBody>
      </p:sp>
      <p:pic>
        <p:nvPicPr>
          <p:cNvPr id="27" name="Picture 26" descr="QR Smoking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653170" y="2915771"/>
            <a:ext cx="936000" cy="936129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4581160" y="2411700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alibri" pitchFamily="34" charset="0"/>
                <a:cs typeface="Calibri" pitchFamily="34" charset="0"/>
              </a:rPr>
              <a:t>Smoking</a:t>
            </a:r>
          </a:p>
        </p:txBody>
      </p:sp>
      <p:pic>
        <p:nvPicPr>
          <p:cNvPr id="29" name="Picture 28" descr="QR driving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32570" y="5076070"/>
            <a:ext cx="936000" cy="936000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332570" y="4572000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+mj-lt"/>
              </a:rPr>
              <a:t>Driving</a:t>
            </a:r>
            <a:r>
              <a:rPr lang="en-GB" dirty="0"/>
              <a:t> </a:t>
            </a:r>
          </a:p>
        </p:txBody>
      </p:sp>
      <p:pic>
        <p:nvPicPr>
          <p:cNvPr id="31" name="Picture 30" descr="QR alcohol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772770" y="5076070"/>
            <a:ext cx="936000" cy="93599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772770" y="4572000"/>
            <a:ext cx="884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+mj-lt"/>
              </a:rPr>
              <a:t>Alcohol</a:t>
            </a:r>
          </a:p>
        </p:txBody>
      </p:sp>
      <p:pic>
        <p:nvPicPr>
          <p:cNvPr id="33" name="Picture 32" descr="QR healthy eating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212970" y="5076070"/>
            <a:ext cx="936000" cy="93600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3212970" y="4427980"/>
            <a:ext cx="9594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+mj-lt"/>
              </a:rPr>
              <a:t>Healthy </a:t>
            </a:r>
          </a:p>
          <a:p>
            <a:pPr algn="ctr"/>
            <a:r>
              <a:rPr lang="en-GB" dirty="0">
                <a:latin typeface="+mj-lt"/>
              </a:rPr>
              <a:t>eating </a:t>
            </a:r>
          </a:p>
        </p:txBody>
      </p:sp>
      <p:pic>
        <p:nvPicPr>
          <p:cNvPr id="36" name="Picture 35" descr="CHSS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4005064" y="8316416"/>
            <a:ext cx="864096" cy="5760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7" name="Picture 36" descr="CHSS head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5157192" y="8316417"/>
            <a:ext cx="1543050" cy="5760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8" name="TextBox 37"/>
          <p:cNvSpPr txBox="1"/>
          <p:nvPr/>
        </p:nvSpPr>
        <p:spPr>
          <a:xfrm>
            <a:off x="1903501" y="251400"/>
            <a:ext cx="28001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>
                <a:latin typeface="Calibri" pitchFamily="34" charset="0"/>
                <a:cs typeface="Calibri" pitchFamily="34" charset="0"/>
              </a:rPr>
              <a:t>St John’s Hospital </a:t>
            </a:r>
          </a:p>
          <a:p>
            <a:pPr algn="ctr"/>
            <a:r>
              <a:rPr lang="en-GB" sz="2000" dirty="0">
                <a:latin typeface="Calibri" pitchFamily="34" charset="0"/>
                <a:cs typeface="Calibri" pitchFamily="34" charset="0"/>
              </a:rPr>
              <a:t>Stroke Unit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88550" y="1115520"/>
            <a:ext cx="191950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alibri" pitchFamily="34" charset="0"/>
                <a:cs typeface="Calibri" pitchFamily="34" charset="0"/>
              </a:rPr>
              <a:t>Information</a:t>
            </a:r>
            <a:r>
              <a:rPr lang="en-GB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2000" dirty="0">
                <a:latin typeface="Calibri" pitchFamily="34" charset="0"/>
                <a:cs typeface="Calibri" pitchFamily="34" charset="0"/>
              </a:rPr>
              <a:t>Hub</a:t>
            </a:r>
          </a:p>
          <a:p>
            <a:endParaRPr lang="en-GB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Footer Placeholder 40"/>
          <p:cNvSpPr>
            <a:spLocks noGrp="1"/>
          </p:cNvSpPr>
          <p:nvPr>
            <p:ph type="ftr" sz="quarter" idx="11"/>
          </p:nvPr>
        </p:nvSpPr>
        <p:spPr>
          <a:xfrm>
            <a:off x="188550" y="8460540"/>
            <a:ext cx="3384376" cy="359928"/>
          </a:xfrm>
        </p:spPr>
        <p:txBody>
          <a:bodyPr/>
          <a:lstStyle/>
          <a:p>
            <a:r>
              <a:rPr lang="en-GB" sz="1100" dirty="0">
                <a:latin typeface="Calibri" pitchFamily="34" charset="0"/>
                <a:cs typeface="Calibri" pitchFamily="34" charset="0"/>
              </a:rPr>
              <a:t>Created with the permission of Chest, Heart and Stroke Scotland CHSS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0" y="147557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" pitchFamily="34" charset="0"/>
                <a:cs typeface="Calibri" pitchFamily="34" charset="0"/>
              </a:rPr>
              <a:t>     Please scan the QR codes below for more              </a:t>
            </a:r>
          </a:p>
          <a:p>
            <a:r>
              <a:rPr lang="en-GB" sz="1400" dirty="0">
                <a:latin typeface="Calibri" pitchFamily="34" charset="0"/>
                <a:cs typeface="Calibri" pitchFamily="34" charset="0"/>
              </a:rPr>
              <a:t>     information</a:t>
            </a:r>
          </a:p>
        </p:txBody>
      </p:sp>
      <p:pic>
        <p:nvPicPr>
          <p:cNvPr id="35" name="Picture 34" descr="QR Aphasia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32570" y="7236371"/>
            <a:ext cx="936000" cy="936129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332570" y="6732300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alibri" pitchFamily="34" charset="0"/>
                <a:cs typeface="Calibri" pitchFamily="34" charset="0"/>
              </a:rPr>
              <a:t>Aphasia</a:t>
            </a:r>
          </a:p>
        </p:txBody>
      </p:sp>
      <p:pic>
        <p:nvPicPr>
          <p:cNvPr id="43" name="Picture 42" descr="QR Bowel and bladder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4653170" y="7236370"/>
            <a:ext cx="936000" cy="936000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4221110" y="6588280"/>
            <a:ext cx="2088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Bladder and bowel   </a:t>
            </a:r>
          </a:p>
          <a:p>
            <a:r>
              <a:rPr lang="en-GB" dirty="0">
                <a:latin typeface="+mj-lt"/>
              </a:rPr>
              <a:t>    management</a:t>
            </a:r>
          </a:p>
        </p:txBody>
      </p:sp>
      <p:pic>
        <p:nvPicPr>
          <p:cNvPr id="46" name="Picture 45" descr="C:\Users\john.hodge\Desktop\NHS Lothian Logo.png"/>
          <p:cNvPicPr/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013220" y="899490"/>
            <a:ext cx="936000" cy="936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6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7030A0"/>
      </a:accent2>
      <a:accent3>
        <a:srgbClr val="AB73D5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282</TotalTime>
  <Words>57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Constantia</vt:lpstr>
      <vt:lpstr>Wingdings 2</vt:lpstr>
      <vt:lpstr>Flow</vt:lpstr>
      <vt:lpstr>PowerPoint Presentation</vt:lpstr>
    </vt:vector>
  </TitlesOfParts>
  <Company>NHS Lothian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Zara Tumblety</dc:creator>
  <cp:lastModifiedBy>Ng, Jasmine</cp:lastModifiedBy>
  <cp:revision>28</cp:revision>
  <dcterms:created xsi:type="dcterms:W3CDTF">2022-06-02T10:36:56Z</dcterms:created>
  <dcterms:modified xsi:type="dcterms:W3CDTF">2025-11-18T11:08:14Z</dcterms:modified>
</cp:coreProperties>
</file>